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349D4DC-E3DE-4059-9AB8-C35A4D7E53B2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B88C72-5A1E-4BCD-8315-532DDC866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Sensory Integration Dysfunction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John </a:t>
            </a:r>
            <a:r>
              <a:rPr lang="en-US" dirty="0" err="1" smtClean="0"/>
              <a:t>Wehler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Sensory integration dysfunction is a term used to describe difficulty </a:t>
            </a:r>
            <a:r>
              <a:rPr lang="en-US" dirty="0" smtClean="0"/>
              <a:t>with your senses.</a:t>
            </a:r>
          </a:p>
          <a:p>
            <a:r>
              <a:rPr lang="en-US" dirty="0" smtClean="0"/>
              <a:t>Sensory </a:t>
            </a:r>
            <a:r>
              <a:rPr lang="en-US" dirty="0" smtClean="0"/>
              <a:t>integration dysfunction (SID) </a:t>
            </a:r>
            <a:r>
              <a:rPr lang="en-US" dirty="0" smtClean="0"/>
              <a:t>first </a:t>
            </a:r>
            <a:r>
              <a:rPr lang="en-US" dirty="0" smtClean="0"/>
              <a:t>studied in-depth by Anna Jean Ayres.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51</TotalTime>
  <Words>35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Technic</vt:lpstr>
      <vt:lpstr>Sensory Integration Dysfunction</vt:lpstr>
      <vt:lpstr>SID</vt:lpstr>
    </vt:vector>
  </TitlesOfParts>
  <Company>Loyalsock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Sensory Integration Dysfunction</dc:title>
  <dc:creator>Black.Kris</dc:creator>
  <cp:lastModifiedBy>LTSD</cp:lastModifiedBy>
  <cp:revision>6</cp:revision>
  <dcterms:created xsi:type="dcterms:W3CDTF">2010-03-08T16:22:36Z</dcterms:created>
  <dcterms:modified xsi:type="dcterms:W3CDTF">2010-03-10T19:46:50Z</dcterms:modified>
</cp:coreProperties>
</file>